
<file path=[Content_Types].xml><?xml version="1.0" encoding="utf-8"?>
<Types xmlns="http://schemas.openxmlformats.org/package/2006/content-types">
  <Default Extension="bin" ContentType="image/unknown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3DD9-0B7C-4D79-847A-DD3580853431}" type="datetimeFigureOut">
              <a:rPr lang="en-IN" smtClean="0"/>
              <a:t>10-03-2024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E843DAF-90C8-4144-B234-B713ED1E60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72861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3DD9-0B7C-4D79-847A-DD3580853431}" type="datetimeFigureOut">
              <a:rPr lang="en-IN" smtClean="0"/>
              <a:t>10-03-2024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843DAF-90C8-4144-B234-B713ED1E60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58490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3DD9-0B7C-4D79-847A-DD3580853431}" type="datetimeFigureOut">
              <a:rPr lang="en-IN" smtClean="0"/>
              <a:t>10-03-2024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843DAF-90C8-4144-B234-B713ED1E60AF}" type="slidenum">
              <a:rPr lang="en-IN" smtClean="0"/>
              <a:t>‹#›</a:t>
            </a:fld>
            <a:endParaRPr lang="en-IN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946043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3DD9-0B7C-4D79-847A-DD3580853431}" type="datetimeFigureOut">
              <a:rPr lang="en-IN" smtClean="0"/>
              <a:t>10-03-2024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843DAF-90C8-4144-B234-B713ED1E60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995013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3DD9-0B7C-4D79-847A-DD3580853431}" type="datetimeFigureOut">
              <a:rPr lang="en-IN" smtClean="0"/>
              <a:t>10-03-2024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843DAF-90C8-4144-B234-B713ED1E60AF}" type="slidenum">
              <a:rPr lang="en-IN" smtClean="0"/>
              <a:t>‹#›</a:t>
            </a:fld>
            <a:endParaRPr lang="en-IN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595354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3DD9-0B7C-4D79-847A-DD3580853431}" type="datetimeFigureOut">
              <a:rPr lang="en-IN" smtClean="0"/>
              <a:t>10-03-2024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843DAF-90C8-4144-B234-B713ED1E60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661843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3DD9-0B7C-4D79-847A-DD3580853431}" type="datetimeFigureOut">
              <a:rPr lang="en-IN" smtClean="0"/>
              <a:t>10-03-2024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43DAF-90C8-4144-B234-B713ED1E60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790522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3DD9-0B7C-4D79-847A-DD3580853431}" type="datetimeFigureOut">
              <a:rPr lang="en-IN" smtClean="0"/>
              <a:t>10-03-2024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43DAF-90C8-4144-B234-B713ED1E60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98529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3DD9-0B7C-4D79-847A-DD3580853431}" type="datetimeFigureOut">
              <a:rPr lang="en-IN" smtClean="0"/>
              <a:t>10-03-2024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43DAF-90C8-4144-B234-B713ED1E60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08306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3DD9-0B7C-4D79-847A-DD3580853431}" type="datetimeFigureOut">
              <a:rPr lang="en-IN" smtClean="0"/>
              <a:t>10-03-2024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843DAF-90C8-4144-B234-B713ED1E60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97600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3DD9-0B7C-4D79-847A-DD3580853431}" type="datetimeFigureOut">
              <a:rPr lang="en-IN" smtClean="0"/>
              <a:t>10-03-2024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E843DAF-90C8-4144-B234-B713ED1E60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56739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3DD9-0B7C-4D79-847A-DD3580853431}" type="datetimeFigureOut">
              <a:rPr lang="en-IN" smtClean="0"/>
              <a:t>10-03-2024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E843DAF-90C8-4144-B234-B713ED1E60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3022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3DD9-0B7C-4D79-847A-DD3580853431}" type="datetimeFigureOut">
              <a:rPr lang="en-IN" smtClean="0"/>
              <a:t>10-03-2024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43DAF-90C8-4144-B234-B713ED1E60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74723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3DD9-0B7C-4D79-847A-DD3580853431}" type="datetimeFigureOut">
              <a:rPr lang="en-IN" smtClean="0"/>
              <a:t>10-03-2024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43DAF-90C8-4144-B234-B713ED1E60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39583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3DD9-0B7C-4D79-847A-DD3580853431}" type="datetimeFigureOut">
              <a:rPr lang="en-IN" smtClean="0"/>
              <a:t>10-03-2024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43DAF-90C8-4144-B234-B713ED1E60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56804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3DD9-0B7C-4D79-847A-DD3580853431}" type="datetimeFigureOut">
              <a:rPr lang="en-IN" smtClean="0"/>
              <a:t>10-03-2024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843DAF-90C8-4144-B234-B713ED1E60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36631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23DD9-0B7C-4D79-847A-DD3580853431}" type="datetimeFigureOut">
              <a:rPr lang="en-IN" smtClean="0"/>
              <a:t>10-03-2024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E843DAF-90C8-4144-B234-B713ED1E60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44074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5826" y="724619"/>
            <a:ext cx="11274725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4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4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SKEWNESS AND KURTOSIS</a:t>
            </a:r>
          </a:p>
          <a:p>
            <a:pPr algn="ctr"/>
            <a:endParaRPr lang="en-US" sz="4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4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SACHAINA K                                Assistant Professor</a:t>
            </a:r>
          </a:p>
          <a:p>
            <a:pPr algn="r"/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PG Department of Commerce</a:t>
            </a:r>
          </a:p>
        </p:txBody>
      </p:sp>
    </p:spTree>
    <p:extLst>
      <p:ext uri="{BB962C8B-B14F-4D97-AF65-F5344CB8AC3E}">
        <p14:creationId xmlns:p14="http://schemas.microsoft.com/office/powerpoint/2010/main" val="2280588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0611" y="1009290"/>
            <a:ext cx="10368951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MEASURES OF SKEWNESS</a:t>
            </a:r>
          </a:p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(Measures of Symmetry)</a:t>
            </a:r>
          </a:p>
          <a:p>
            <a:pPr algn="ctr"/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SYMMETRIC DISTRIBUTION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frequency distribution is said to be symmetric if the frequencies are distributed evenly on either side of the average 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 for a symmetric distribution Q3 and Q1 are equidistant from median</a:t>
            </a:r>
            <a:endParaRPr lang="en-I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871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21766" y="854015"/>
            <a:ext cx="9652959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Skewness</a:t>
            </a:r>
          </a:p>
          <a:p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Skewness means lack of symmetry 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 a frequency distribution is skewed, there will be more items on one side of the mode than the other side.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Mean median and mode of a skewed distribution are not equal.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Q1 and Q3 will not be equidistance from median.it has long tail on one side and short on other side</a:t>
            </a:r>
            <a:endParaRPr lang="en-I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140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30060" y="646981"/>
            <a:ext cx="10644997" cy="7417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Positive and Negative skewness</a:t>
            </a:r>
          </a:p>
          <a:p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Positive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Skewness is said to be positive if Mean is greater than Median greater than Mode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Curve is skewed to the right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than half of the area falls on the right side 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Negative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Skewness is said to be negative if Mean is less than Median less than Mode.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Curve is skewed to the left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than half of the area falls on the left side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742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350" y="747346"/>
            <a:ext cx="8477250" cy="5856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1458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9623" y="1035170"/>
            <a:ext cx="10196423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Measure of skewness</a:t>
            </a:r>
          </a:p>
          <a:p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= mean- mode / Standard deviation</a:t>
            </a:r>
          </a:p>
          <a:p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J= 3(mean – median / SD</a:t>
            </a:r>
          </a:p>
          <a:p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J= (Q3+Q1-2 median) / SD</a:t>
            </a:r>
          </a:p>
          <a:p>
            <a:endParaRPr lang="en-I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865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1819" y="1017917"/>
            <a:ext cx="10213675" cy="4631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Measures of Kurtosis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Kurtosis indicates whether a distribution is flat topped or peaked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Measure of peakedness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a frequency curve is more peaked than normal its called leptokurtic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the curve is more flat than normal its called platy kurtic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the curve is neither peaked or flat its called meso kurtic</a:t>
            </a:r>
            <a:endParaRPr lang="en-I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788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62974" y="871268"/>
            <a:ext cx="102223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974" y="698740"/>
            <a:ext cx="10221843" cy="5796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0125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7C0C69-8B15-2F11-E9CA-C43F0A00A6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8300" y="2198914"/>
            <a:ext cx="8915400" cy="37776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N" sz="8000" dirty="0">
                <a:solidFill>
                  <a:srgbClr val="00B0F0"/>
                </a:solidFill>
                <a:latin typeface="Informal Roman" panose="030604020304060B0204" pitchFamily="66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848835535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59</TotalTime>
  <Words>273</Words>
  <Application>Microsoft Office PowerPoint</Application>
  <PresentationFormat>Widescreen</PresentationFormat>
  <Paragraphs>50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Century Gothic</vt:lpstr>
      <vt:lpstr>Informal Roman</vt:lpstr>
      <vt:lpstr>Times New Roman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Sandhya P Pillai</cp:lastModifiedBy>
  <cp:revision>9</cp:revision>
  <dcterms:created xsi:type="dcterms:W3CDTF">2023-12-30T05:33:08Z</dcterms:created>
  <dcterms:modified xsi:type="dcterms:W3CDTF">2024-03-10T14:54:41Z</dcterms:modified>
</cp:coreProperties>
</file>